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3" r:id="rId2"/>
    <p:sldId id="296" r:id="rId3"/>
    <p:sldId id="297" r:id="rId4"/>
    <p:sldId id="301" r:id="rId5"/>
    <p:sldId id="302" r:id="rId6"/>
    <p:sldId id="298" r:id="rId7"/>
    <p:sldId id="300" r:id="rId8"/>
    <p:sldId id="295" r:id="rId9"/>
    <p:sldId id="275" r:id="rId10"/>
  </p:sldIdLst>
  <p:sldSz cx="12192000" cy="6858000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고딕" panose="020B0600000101010101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E1"/>
    <a:srgbClr val="CC7F2B"/>
    <a:srgbClr val="404040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>
        <p:scale>
          <a:sx n="100" d="100"/>
          <a:sy n="100" d="100"/>
        </p:scale>
        <p:origin x="18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1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1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endParaRPr lang="en-US" altLang="ko-KR" sz="25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en-US" altLang="ko-KR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2019.12.03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80" y="288485"/>
            <a:ext cx="22546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364579"/>
            <a:ext cx="3544478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1.Rain?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r>
              <a:rPr lang="ko-KR" altLang="en-US" sz="2000" dirty="0" smtClean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000" dirty="0" err="1" smtClean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sz="2000" dirty="0" smtClean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주요 </a:t>
            </a:r>
            <a:r>
              <a:rPr lang="ko-KR" altLang="en-US" sz="2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설명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5.f1 score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사항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</a:t>
            </a:r>
            <a:r>
              <a:rPr lang="ko-KR" altLang="en-US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gggggg</a:t>
            </a: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개발 일정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6018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2040" y="1175187"/>
            <a:ext cx="108691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약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(2010.01~2019.11)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기상요소 값들이 포함된 누적데이터를 수집하여 가공한 전처리 데이터를 사용한다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가공이 완료된 전처리 데이터를 사용하여 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‘Random Forest’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사용하여 훈련 및 학습을 통해  다음날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강수 유무를 예측하고자 한다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329345" y="185605"/>
            <a:ext cx="9000000" cy="720000"/>
            <a:chOff x="279918" y="242596"/>
            <a:chExt cx="9000000" cy="7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0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동기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8" y="2457450"/>
            <a:ext cx="5858829" cy="321104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79918" y="2953265"/>
            <a:ext cx="1239963" cy="1056502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451123" y="1655805"/>
            <a:ext cx="4454611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기상청의 강수 예보 적중률이 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45%</a:t>
            </a:r>
            <a:r>
              <a:rPr lang="ko-KR" alt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불과했던 것으로 드러났다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장마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태풍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지진 등 각종 재해 상황마다 따라붙던 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오보청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비난이 허언이 아니었던 셈이다</a:t>
            </a:r>
            <a:r>
              <a:rPr lang="en-US" altLang="ko-KR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endCxn id="17" idx="1"/>
          </p:cNvCxnSpPr>
          <p:nvPr/>
        </p:nvCxnSpPr>
        <p:spPr>
          <a:xfrm flipV="1">
            <a:off x="1550772" y="2987246"/>
            <a:ext cx="5721179" cy="494274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7271951" y="1556950"/>
            <a:ext cx="4837671" cy="2860591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6150" y="876300"/>
            <a:ext cx="781050" cy="52197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작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74875" y="876300"/>
            <a:ext cx="781050" cy="52197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이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수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집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02625" y="825500"/>
            <a:ext cx="781050" cy="52197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P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적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중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률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51525" y="876300"/>
            <a:ext cx="781050" cy="52197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처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리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이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00425" y="876300"/>
            <a:ext cx="781050" cy="52197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일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이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25975" y="876300"/>
            <a:ext cx="781050" cy="52197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이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가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공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77075" y="876300"/>
            <a:ext cx="781050" cy="52197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9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900" b="1" dirty="0" smtClean="0">
                <a:solidFill>
                  <a:schemeClr val="bg1"/>
                </a:solidFill>
              </a:rPr>
              <a:t>회</a:t>
            </a:r>
            <a:endParaRPr lang="en-US" altLang="ko-KR" sz="19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900" b="1" dirty="0" smtClean="0">
                <a:solidFill>
                  <a:schemeClr val="bg1"/>
                </a:solidFill>
              </a:rPr>
              <a:t>귀</a:t>
            </a:r>
            <a:endParaRPr lang="en-US" altLang="ko-KR" sz="19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900" b="1" dirty="0" smtClean="0">
                <a:solidFill>
                  <a:schemeClr val="bg1"/>
                </a:solidFill>
              </a:rPr>
              <a:t>분</a:t>
            </a:r>
            <a:endParaRPr lang="en-US" altLang="ko-KR" sz="19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900" b="1" dirty="0" smtClean="0">
                <a:solidFill>
                  <a:schemeClr val="bg1"/>
                </a:solidFill>
              </a:rPr>
              <a:t>석</a:t>
            </a:r>
            <a:endParaRPr lang="en-US" altLang="ko-KR" sz="19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19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N</a:t>
            </a: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D</a:t>
            </a: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</a:rPr>
              <a:t>O</a:t>
            </a:r>
            <a:endParaRPr lang="en-US" altLang="ko-KR" sz="19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M</a:t>
            </a:r>
          </a:p>
          <a:p>
            <a:pPr algn="ctr"/>
            <a:endParaRPr lang="en-US" altLang="ko-KR" sz="1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F</a:t>
            </a: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S</a:t>
            </a:r>
          </a:p>
          <a:p>
            <a:pPr algn="ctr"/>
            <a:r>
              <a:rPr lang="en-US" altLang="ko-KR" sz="1900" b="1" dirty="0" smtClean="0">
                <a:solidFill>
                  <a:schemeClr val="bg1"/>
                </a:solidFill>
              </a:rPr>
              <a:t>T</a:t>
            </a:r>
          </a:p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528175" y="876300"/>
            <a:ext cx="781050" cy="52197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종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훈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련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모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델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1809750" y="3302000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3028950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270375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5480050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6708775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7934325" y="3302000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9159875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18600" y="1913830"/>
            <a:ext cx="123507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  <a:p>
            <a:pPr algn="l"/>
            <a:r>
              <a:rPr lang="en-US" altLang="ko-KR" sz="2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</a:p>
          <a:p>
            <a:pPr algn="l"/>
            <a:r>
              <a:rPr lang="en-US" altLang="ko-KR" sz="2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endParaRPr lang="ko-KR" altLang="en-US" sz="28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/>
          <p:cNvCxnSpPr>
            <a:stCxn id="14" idx="2"/>
          </p:cNvCxnSpPr>
          <p:nvPr/>
        </p:nvCxnSpPr>
        <p:spPr>
          <a:xfrm flipH="1">
            <a:off x="8689974" y="6045200"/>
            <a:ext cx="3176" cy="44449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7435850" y="6519566"/>
            <a:ext cx="128904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8" idx="2"/>
          </p:cNvCxnSpPr>
          <p:nvPr/>
        </p:nvCxnSpPr>
        <p:spPr>
          <a:xfrm flipV="1">
            <a:off x="7464424" y="6096000"/>
            <a:ext cx="3176" cy="4235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24774" y="6489699"/>
            <a:ext cx="10477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24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45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698157" y="1063526"/>
            <a:ext cx="4171760" cy="68579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시작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698156" y="2294467"/>
            <a:ext cx="4171761" cy="6838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기후 데이터 수집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693334" y="4645598"/>
            <a:ext cx="4176584" cy="685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기후 데이터 가공</a:t>
            </a:r>
            <a:endParaRPr lang="ko-KR" altLang="en-US" sz="2800" b="1" dirty="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693334" y="3514135"/>
            <a:ext cx="4176584" cy="591152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</a:t>
            </a:r>
            <a:r>
              <a:rPr lang="ko-KR" altLang="en-US" sz="2800" b="1" dirty="0" smtClean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기후 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</a:t>
            </a:r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693334" y="5876319"/>
            <a:ext cx="4176584" cy="549675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  <p:cxnSp>
        <p:nvCxnSpPr>
          <p:cNvPr id="58" name="직선 연결선 57"/>
          <p:cNvCxnSpPr/>
          <p:nvPr/>
        </p:nvCxnSpPr>
        <p:spPr>
          <a:xfrm flipV="1">
            <a:off x="4909752" y="6151156"/>
            <a:ext cx="1306898" cy="926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6151606" y="2092005"/>
            <a:ext cx="0" cy="404061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960972" y="1750102"/>
            <a:ext cx="4171761" cy="6838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회귀분석</a:t>
            </a:r>
            <a:r>
              <a:rPr lang="en-US" altLang="ko-KR" sz="2800" b="1" dirty="0" smtClean="0"/>
              <a:t>(Random Forest)</a:t>
            </a:r>
            <a:endParaRPr lang="ko-KR" altLang="en-US" sz="2800" b="1" dirty="0"/>
          </a:p>
        </p:txBody>
      </p:sp>
      <p:sp>
        <p:nvSpPr>
          <p:cNvPr id="66" name="다이아몬드 65"/>
          <p:cNvSpPr/>
          <p:nvPr/>
        </p:nvSpPr>
        <p:spPr>
          <a:xfrm>
            <a:off x="6960972" y="3398848"/>
            <a:ext cx="4171761" cy="821725"/>
          </a:xfrm>
          <a:prstGeom prst="diamond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Top(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적중률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평행 사변형 67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6870356" y="4910673"/>
            <a:ext cx="4262377" cy="592176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  <a:endParaRPr lang="ko-KR" altLang="en-US" sz="2800" b="1" dirty="0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576486" y="4318565"/>
            <a:ext cx="1044146" cy="359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YES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424145" y="3083011"/>
            <a:ext cx="932936" cy="431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NO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" idx="2"/>
            <a:endCxn id="3" idx="0"/>
          </p:cNvCxnSpPr>
          <p:nvPr/>
        </p:nvCxnSpPr>
        <p:spPr>
          <a:xfrm>
            <a:off x="2784037" y="1749325"/>
            <a:ext cx="0" cy="5451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781626" y="2973444"/>
            <a:ext cx="0" cy="540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2781626" y="4121581"/>
            <a:ext cx="0" cy="540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2784037" y="1749325"/>
            <a:ext cx="0" cy="540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89512" y="5359531"/>
            <a:ext cx="0" cy="540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65" idx="1"/>
          </p:cNvCxnSpPr>
          <p:nvPr/>
        </p:nvCxnSpPr>
        <p:spPr>
          <a:xfrm>
            <a:off x="6151606" y="2092005"/>
            <a:ext cx="809366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11160374" y="3809710"/>
            <a:ext cx="291412" cy="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479427" y="2092005"/>
            <a:ext cx="0" cy="175077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65" idx="3"/>
          </p:cNvCxnSpPr>
          <p:nvPr/>
        </p:nvCxnSpPr>
        <p:spPr>
          <a:xfrm flipH="1">
            <a:off x="11132733" y="2092005"/>
            <a:ext cx="346694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9046852" y="2437584"/>
            <a:ext cx="0" cy="86098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9046852" y="4248608"/>
            <a:ext cx="0" cy="59524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1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(RandomForest)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F0948-0880-4EA5-A32A-6A6395DDF120}"/>
              </a:ext>
            </a:extLst>
          </p:cNvPr>
          <p:cNvGrpSpPr/>
          <p:nvPr/>
        </p:nvGrpSpPr>
        <p:grpSpPr>
          <a:xfrm>
            <a:off x="459917" y="1473568"/>
            <a:ext cx="5158695" cy="4953544"/>
            <a:chOff x="459917" y="1473568"/>
            <a:chExt cx="6181726" cy="4429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EDCCF6-FEE3-479E-929D-5828F92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18" y="1473568"/>
              <a:ext cx="6181725" cy="44291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ADE17D-A2AD-46D5-86B8-6406DE3E4E9D}"/>
                </a:ext>
              </a:extLst>
            </p:cNvPr>
            <p:cNvSpPr/>
            <p:nvPr/>
          </p:nvSpPr>
          <p:spPr>
            <a:xfrm>
              <a:off x="459918" y="1571625"/>
              <a:ext cx="6181725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56666-7C4A-4DC0-81BC-A39EA3D0F1C9}"/>
                </a:ext>
              </a:extLst>
            </p:cNvPr>
            <p:cNvSpPr/>
            <p:nvPr/>
          </p:nvSpPr>
          <p:spPr>
            <a:xfrm>
              <a:off x="459917" y="3028951"/>
              <a:ext cx="6181725" cy="2057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1AEE20-11E6-4EA1-BE87-8E2FD7A3D0B8}"/>
                </a:ext>
              </a:extLst>
            </p:cNvPr>
            <p:cNvSpPr/>
            <p:nvPr/>
          </p:nvSpPr>
          <p:spPr>
            <a:xfrm>
              <a:off x="704850" y="4533910"/>
              <a:ext cx="5495925" cy="118109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DDD424-15F7-4A09-B3C1-9374D35C196A}"/>
              </a:ext>
            </a:extLst>
          </p:cNvPr>
          <p:cNvSpPr txBox="1"/>
          <p:nvPr/>
        </p:nvSpPr>
        <p:spPr>
          <a:xfrm>
            <a:off x="6096001" y="1410355"/>
            <a:ext cx="563608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 정의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중복을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허용하는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표본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(Subsample)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 않은 최대 의사 결정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최선의 변수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(Prediction)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선정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트리에서 구한 최선의 변수들을 모아 다수결로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(Final predicion)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도출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6CD72-5525-4BC9-962B-EEBFA55A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473567"/>
            <a:ext cx="7830643" cy="4210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FFB790-7243-4052-99C0-E7815561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00" y="1454735"/>
            <a:ext cx="6494200" cy="5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9602</TotalTime>
  <Words>346</Words>
  <Application>Microsoft Office PowerPoint</Application>
  <PresentationFormat>와이드스크린</PresentationFormat>
  <Paragraphs>144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Calibri Light</vt:lpstr>
      <vt:lpstr>Calibri</vt:lpstr>
      <vt:lpstr>맑은 고딕</vt:lpstr>
      <vt:lpstr>나눔고딕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Windows 사용자</cp:lastModifiedBy>
  <cp:revision>188</cp:revision>
  <dcterms:created xsi:type="dcterms:W3CDTF">2019-09-22T22:58:33Z</dcterms:created>
  <dcterms:modified xsi:type="dcterms:W3CDTF">2019-11-28T09:11:05Z</dcterms:modified>
</cp:coreProperties>
</file>